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A19AF4-E0D1-43E0-AFB6-858AD8E7A98F}" type="doc">
      <dgm:prSet loTypeId="urn:microsoft.com/office/officeart/2016/7/layout/ChevronBlockProcess" loCatId="process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C16F775-D533-40E4-A623-A15A40732872}">
      <dgm:prSet/>
      <dgm:spPr/>
      <dgm:t>
        <a:bodyPr/>
        <a:lstStyle/>
        <a:p>
          <a:r>
            <a:rPr lang="en-US"/>
            <a:t>Notice</a:t>
          </a:r>
        </a:p>
      </dgm:t>
    </dgm:pt>
    <dgm:pt modelId="{2E97326A-FB6D-4AB3-AA15-AF880A43FF70}" type="parTrans" cxnId="{1574E619-2D53-436F-878F-805DD80612E5}">
      <dgm:prSet/>
      <dgm:spPr/>
      <dgm:t>
        <a:bodyPr/>
        <a:lstStyle/>
        <a:p>
          <a:endParaRPr lang="en-US"/>
        </a:p>
      </dgm:t>
    </dgm:pt>
    <dgm:pt modelId="{468D0282-4DDF-45F7-8422-1B2ED5F30E23}" type="sibTrans" cxnId="{1574E619-2D53-436F-878F-805DD80612E5}">
      <dgm:prSet/>
      <dgm:spPr/>
      <dgm:t>
        <a:bodyPr/>
        <a:lstStyle/>
        <a:p>
          <a:endParaRPr lang="en-US"/>
        </a:p>
      </dgm:t>
    </dgm:pt>
    <dgm:pt modelId="{C3E0A4F1-D90F-43A0-9B5B-D1E61AF2A2A9}">
      <dgm:prSet/>
      <dgm:spPr/>
      <dgm:t>
        <a:bodyPr/>
        <a:lstStyle/>
        <a:p>
          <a:r>
            <a:rPr lang="en-US"/>
            <a:t>Notice the Effects</a:t>
          </a:r>
        </a:p>
      </dgm:t>
    </dgm:pt>
    <dgm:pt modelId="{62E9A2FE-64CE-44EC-AE84-62FEF22E3AFB}" type="parTrans" cxnId="{42F9211E-606E-44C9-89D9-2F4CDC2374C7}">
      <dgm:prSet/>
      <dgm:spPr/>
      <dgm:t>
        <a:bodyPr/>
        <a:lstStyle/>
        <a:p>
          <a:endParaRPr lang="en-US"/>
        </a:p>
      </dgm:t>
    </dgm:pt>
    <dgm:pt modelId="{C6D96AA7-2EE4-4785-A457-E47DD4900AAD}" type="sibTrans" cxnId="{42F9211E-606E-44C9-89D9-2F4CDC2374C7}">
      <dgm:prSet/>
      <dgm:spPr/>
      <dgm:t>
        <a:bodyPr/>
        <a:lstStyle/>
        <a:p>
          <a:endParaRPr lang="en-US"/>
        </a:p>
      </dgm:t>
    </dgm:pt>
    <dgm:pt modelId="{108737B3-5E08-4990-8529-A949BD8F8EC8}">
      <dgm:prSet/>
      <dgm:spPr/>
      <dgm:t>
        <a:bodyPr/>
        <a:lstStyle/>
        <a:p>
          <a:r>
            <a:rPr lang="en-US"/>
            <a:t>Use</a:t>
          </a:r>
        </a:p>
      </dgm:t>
    </dgm:pt>
    <dgm:pt modelId="{2E9130E1-0FD4-446C-88E3-D36534D31C0A}" type="parTrans" cxnId="{B8465D68-1635-429F-9F07-751754C091EF}">
      <dgm:prSet/>
      <dgm:spPr/>
      <dgm:t>
        <a:bodyPr/>
        <a:lstStyle/>
        <a:p>
          <a:endParaRPr lang="en-US"/>
        </a:p>
      </dgm:t>
    </dgm:pt>
    <dgm:pt modelId="{E3F4D9A7-023C-4E4F-A328-7BA34249D4F5}" type="sibTrans" cxnId="{B8465D68-1635-429F-9F07-751754C091EF}">
      <dgm:prSet/>
      <dgm:spPr/>
      <dgm:t>
        <a:bodyPr/>
        <a:lstStyle/>
        <a:p>
          <a:endParaRPr lang="en-US"/>
        </a:p>
      </dgm:t>
    </dgm:pt>
    <dgm:pt modelId="{125DB47F-59A2-463C-B3EA-397DDFC56821}">
      <dgm:prSet/>
      <dgm:spPr/>
      <dgm:t>
        <a:bodyPr/>
        <a:lstStyle/>
        <a:p>
          <a:r>
            <a:rPr lang="en-US"/>
            <a:t>Use It Less</a:t>
          </a:r>
        </a:p>
      </dgm:t>
    </dgm:pt>
    <dgm:pt modelId="{D226DB9F-63CB-4C18-83BF-AB226ECCB240}" type="parTrans" cxnId="{38178264-0434-4814-B0BD-FB1A0AC6D66E}">
      <dgm:prSet/>
      <dgm:spPr/>
      <dgm:t>
        <a:bodyPr/>
        <a:lstStyle/>
        <a:p>
          <a:endParaRPr lang="en-US"/>
        </a:p>
      </dgm:t>
    </dgm:pt>
    <dgm:pt modelId="{0E7DC584-EFC5-4341-BB27-34F87D4E7458}" type="sibTrans" cxnId="{38178264-0434-4814-B0BD-FB1A0AC6D66E}">
      <dgm:prSet/>
      <dgm:spPr/>
      <dgm:t>
        <a:bodyPr/>
        <a:lstStyle/>
        <a:p>
          <a:endParaRPr lang="en-US"/>
        </a:p>
      </dgm:t>
    </dgm:pt>
    <dgm:pt modelId="{3C9800B8-8681-4BA3-BA11-5497CF7546C4}">
      <dgm:prSet/>
      <dgm:spPr/>
      <dgm:t>
        <a:bodyPr/>
        <a:lstStyle/>
        <a:p>
          <a:r>
            <a:rPr lang="en-US"/>
            <a:t>Take</a:t>
          </a:r>
        </a:p>
      </dgm:t>
    </dgm:pt>
    <dgm:pt modelId="{EBA76528-3BC8-4ACC-A2B5-E048A6C731D2}" type="parTrans" cxnId="{7BB39F6E-09CD-47D3-AE2B-67615D5E4949}">
      <dgm:prSet/>
      <dgm:spPr/>
      <dgm:t>
        <a:bodyPr/>
        <a:lstStyle/>
        <a:p>
          <a:endParaRPr lang="en-US"/>
        </a:p>
      </dgm:t>
    </dgm:pt>
    <dgm:pt modelId="{6FBC46F2-25C1-4E05-8821-78442BBC6B16}" type="sibTrans" cxnId="{7BB39F6E-09CD-47D3-AE2B-67615D5E4949}">
      <dgm:prSet/>
      <dgm:spPr/>
      <dgm:t>
        <a:bodyPr/>
        <a:lstStyle/>
        <a:p>
          <a:endParaRPr lang="en-US"/>
        </a:p>
      </dgm:t>
    </dgm:pt>
    <dgm:pt modelId="{DEB764B9-CC52-4724-8836-D38642D93D12}">
      <dgm:prSet/>
      <dgm:spPr/>
      <dgm:t>
        <a:bodyPr/>
        <a:lstStyle/>
        <a:p>
          <a:r>
            <a:rPr lang="en-US"/>
            <a:t>Take Control</a:t>
          </a:r>
        </a:p>
      </dgm:t>
    </dgm:pt>
    <dgm:pt modelId="{FD1420BD-2463-4478-81BA-9FEC381C34E2}" type="parTrans" cxnId="{41AB5BBC-8D34-4C69-B728-195A30DA9EC5}">
      <dgm:prSet/>
      <dgm:spPr/>
      <dgm:t>
        <a:bodyPr/>
        <a:lstStyle/>
        <a:p>
          <a:endParaRPr lang="en-US"/>
        </a:p>
      </dgm:t>
    </dgm:pt>
    <dgm:pt modelId="{27954176-2EAE-46A7-A3DA-65CE9A4ED5DE}" type="sibTrans" cxnId="{41AB5BBC-8D34-4C69-B728-195A30DA9EC5}">
      <dgm:prSet/>
      <dgm:spPr/>
      <dgm:t>
        <a:bodyPr/>
        <a:lstStyle/>
        <a:p>
          <a:endParaRPr lang="en-US"/>
        </a:p>
      </dgm:t>
    </dgm:pt>
    <dgm:pt modelId="{E9DD973B-61FB-45FE-AF6A-9D5162DDB2B5}" type="pres">
      <dgm:prSet presAssocID="{F3A19AF4-E0D1-43E0-AFB6-858AD8E7A98F}" presName="Name0" presStyleCnt="0">
        <dgm:presLayoutVars>
          <dgm:dir/>
          <dgm:animLvl val="lvl"/>
          <dgm:resizeHandles val="exact"/>
        </dgm:presLayoutVars>
      </dgm:prSet>
      <dgm:spPr/>
    </dgm:pt>
    <dgm:pt modelId="{3106420E-FCD2-461A-93FF-3D52D72B6E00}" type="pres">
      <dgm:prSet presAssocID="{AC16F775-D533-40E4-A623-A15A40732872}" presName="composite" presStyleCnt="0"/>
      <dgm:spPr/>
    </dgm:pt>
    <dgm:pt modelId="{F01A671B-4B4B-4FB3-BD47-E3577F152ED4}" type="pres">
      <dgm:prSet presAssocID="{AC16F775-D533-40E4-A623-A15A40732872}" presName="parTx" presStyleLbl="alignNode1" presStyleIdx="0" presStyleCnt="3">
        <dgm:presLayoutVars>
          <dgm:chMax val="0"/>
          <dgm:chPref val="0"/>
        </dgm:presLayoutVars>
      </dgm:prSet>
      <dgm:spPr/>
    </dgm:pt>
    <dgm:pt modelId="{37F0D633-BA41-482C-84F8-F223F1415917}" type="pres">
      <dgm:prSet presAssocID="{AC16F775-D533-40E4-A623-A15A40732872}" presName="desTx" presStyleLbl="alignAccFollowNode1" presStyleIdx="0" presStyleCnt="3">
        <dgm:presLayoutVars/>
      </dgm:prSet>
      <dgm:spPr/>
    </dgm:pt>
    <dgm:pt modelId="{49D75690-3FC2-48CA-9F46-1FCE68680F82}" type="pres">
      <dgm:prSet presAssocID="{468D0282-4DDF-45F7-8422-1B2ED5F30E23}" presName="space" presStyleCnt="0"/>
      <dgm:spPr/>
    </dgm:pt>
    <dgm:pt modelId="{8A06DC60-D304-4E28-9FC9-6860B3E313EB}" type="pres">
      <dgm:prSet presAssocID="{108737B3-5E08-4990-8529-A949BD8F8EC8}" presName="composite" presStyleCnt="0"/>
      <dgm:spPr/>
    </dgm:pt>
    <dgm:pt modelId="{8F03A780-D344-440B-AAF2-312BA9777A25}" type="pres">
      <dgm:prSet presAssocID="{108737B3-5E08-4990-8529-A949BD8F8EC8}" presName="parTx" presStyleLbl="alignNode1" presStyleIdx="1" presStyleCnt="3">
        <dgm:presLayoutVars>
          <dgm:chMax val="0"/>
          <dgm:chPref val="0"/>
        </dgm:presLayoutVars>
      </dgm:prSet>
      <dgm:spPr/>
    </dgm:pt>
    <dgm:pt modelId="{5FDB4A4D-CACF-4503-807A-6768BC047687}" type="pres">
      <dgm:prSet presAssocID="{108737B3-5E08-4990-8529-A949BD8F8EC8}" presName="desTx" presStyleLbl="alignAccFollowNode1" presStyleIdx="1" presStyleCnt="3">
        <dgm:presLayoutVars/>
      </dgm:prSet>
      <dgm:spPr/>
    </dgm:pt>
    <dgm:pt modelId="{E9484E10-9AA5-49FE-A75A-326DB66AFB5B}" type="pres">
      <dgm:prSet presAssocID="{E3F4D9A7-023C-4E4F-A328-7BA34249D4F5}" presName="space" presStyleCnt="0"/>
      <dgm:spPr/>
    </dgm:pt>
    <dgm:pt modelId="{229CD63B-6F42-4FA9-A832-2D5D8ACF8267}" type="pres">
      <dgm:prSet presAssocID="{3C9800B8-8681-4BA3-BA11-5497CF7546C4}" presName="composite" presStyleCnt="0"/>
      <dgm:spPr/>
    </dgm:pt>
    <dgm:pt modelId="{A5389547-A6D9-416D-84AA-D2C562291786}" type="pres">
      <dgm:prSet presAssocID="{3C9800B8-8681-4BA3-BA11-5497CF7546C4}" presName="parTx" presStyleLbl="alignNode1" presStyleIdx="2" presStyleCnt="3">
        <dgm:presLayoutVars>
          <dgm:chMax val="0"/>
          <dgm:chPref val="0"/>
        </dgm:presLayoutVars>
      </dgm:prSet>
      <dgm:spPr/>
    </dgm:pt>
    <dgm:pt modelId="{7856D5E6-CD4C-4A97-915F-6D9E7CC3C493}" type="pres">
      <dgm:prSet presAssocID="{3C9800B8-8681-4BA3-BA11-5497CF7546C4}" presName="desTx" presStyleLbl="alignAccFollowNode1" presStyleIdx="2" presStyleCnt="3">
        <dgm:presLayoutVars/>
      </dgm:prSet>
      <dgm:spPr/>
    </dgm:pt>
  </dgm:ptLst>
  <dgm:cxnLst>
    <dgm:cxn modelId="{6AE73201-3A66-4245-9F4E-78D2F56FA4A1}" type="presOf" srcId="{108737B3-5E08-4990-8529-A949BD8F8EC8}" destId="{8F03A780-D344-440B-AAF2-312BA9777A25}" srcOrd="0" destOrd="0" presId="urn:microsoft.com/office/officeart/2016/7/layout/ChevronBlockProcess"/>
    <dgm:cxn modelId="{1574E619-2D53-436F-878F-805DD80612E5}" srcId="{F3A19AF4-E0D1-43E0-AFB6-858AD8E7A98F}" destId="{AC16F775-D533-40E4-A623-A15A40732872}" srcOrd="0" destOrd="0" parTransId="{2E97326A-FB6D-4AB3-AA15-AF880A43FF70}" sibTransId="{468D0282-4DDF-45F7-8422-1B2ED5F30E23}"/>
    <dgm:cxn modelId="{42F9211E-606E-44C9-89D9-2F4CDC2374C7}" srcId="{AC16F775-D533-40E4-A623-A15A40732872}" destId="{C3E0A4F1-D90F-43A0-9B5B-D1E61AF2A2A9}" srcOrd="0" destOrd="0" parTransId="{62E9A2FE-64CE-44EC-AE84-62FEF22E3AFB}" sibTransId="{C6D96AA7-2EE4-4785-A457-E47DD4900AAD}"/>
    <dgm:cxn modelId="{3849BD60-F6ED-4C48-BFB8-E53B74C759F6}" type="presOf" srcId="{125DB47F-59A2-463C-B3EA-397DDFC56821}" destId="{5FDB4A4D-CACF-4503-807A-6768BC047687}" srcOrd="0" destOrd="0" presId="urn:microsoft.com/office/officeart/2016/7/layout/ChevronBlockProcess"/>
    <dgm:cxn modelId="{38178264-0434-4814-B0BD-FB1A0AC6D66E}" srcId="{108737B3-5E08-4990-8529-A949BD8F8EC8}" destId="{125DB47F-59A2-463C-B3EA-397DDFC56821}" srcOrd="0" destOrd="0" parTransId="{D226DB9F-63CB-4C18-83BF-AB226ECCB240}" sibTransId="{0E7DC584-EFC5-4341-BB27-34F87D4E7458}"/>
    <dgm:cxn modelId="{B8465D68-1635-429F-9F07-751754C091EF}" srcId="{F3A19AF4-E0D1-43E0-AFB6-858AD8E7A98F}" destId="{108737B3-5E08-4990-8529-A949BD8F8EC8}" srcOrd="1" destOrd="0" parTransId="{2E9130E1-0FD4-446C-88E3-D36534D31C0A}" sibTransId="{E3F4D9A7-023C-4E4F-A328-7BA34249D4F5}"/>
    <dgm:cxn modelId="{7BB39F6E-09CD-47D3-AE2B-67615D5E4949}" srcId="{F3A19AF4-E0D1-43E0-AFB6-858AD8E7A98F}" destId="{3C9800B8-8681-4BA3-BA11-5497CF7546C4}" srcOrd="2" destOrd="0" parTransId="{EBA76528-3BC8-4ACC-A2B5-E048A6C731D2}" sibTransId="{6FBC46F2-25C1-4E05-8821-78442BBC6B16}"/>
    <dgm:cxn modelId="{CB13A8A4-7EDE-4353-B35B-9AF290ADE319}" type="presOf" srcId="{AC16F775-D533-40E4-A623-A15A40732872}" destId="{F01A671B-4B4B-4FB3-BD47-E3577F152ED4}" srcOrd="0" destOrd="0" presId="urn:microsoft.com/office/officeart/2016/7/layout/ChevronBlockProcess"/>
    <dgm:cxn modelId="{41AB5BBC-8D34-4C69-B728-195A30DA9EC5}" srcId="{3C9800B8-8681-4BA3-BA11-5497CF7546C4}" destId="{DEB764B9-CC52-4724-8836-D38642D93D12}" srcOrd="0" destOrd="0" parTransId="{FD1420BD-2463-4478-81BA-9FEC381C34E2}" sibTransId="{27954176-2EAE-46A7-A3DA-65CE9A4ED5DE}"/>
    <dgm:cxn modelId="{315DA4BF-C935-4203-BC01-29B6E173784C}" type="presOf" srcId="{C3E0A4F1-D90F-43A0-9B5B-D1E61AF2A2A9}" destId="{37F0D633-BA41-482C-84F8-F223F1415917}" srcOrd="0" destOrd="0" presId="urn:microsoft.com/office/officeart/2016/7/layout/ChevronBlockProcess"/>
    <dgm:cxn modelId="{081506D2-1216-4491-89A3-79FE654164DA}" type="presOf" srcId="{3C9800B8-8681-4BA3-BA11-5497CF7546C4}" destId="{A5389547-A6D9-416D-84AA-D2C562291786}" srcOrd="0" destOrd="0" presId="urn:microsoft.com/office/officeart/2016/7/layout/ChevronBlockProcess"/>
    <dgm:cxn modelId="{14A28FD4-F75D-44E2-9779-51420DEB0EE1}" type="presOf" srcId="{F3A19AF4-E0D1-43E0-AFB6-858AD8E7A98F}" destId="{E9DD973B-61FB-45FE-AF6A-9D5162DDB2B5}" srcOrd="0" destOrd="0" presId="urn:microsoft.com/office/officeart/2016/7/layout/ChevronBlockProcess"/>
    <dgm:cxn modelId="{E2F77BF8-04A8-4E8C-BDC8-81EFBFA9EDB8}" type="presOf" srcId="{DEB764B9-CC52-4724-8836-D38642D93D12}" destId="{7856D5E6-CD4C-4A97-915F-6D9E7CC3C493}" srcOrd="0" destOrd="0" presId="urn:microsoft.com/office/officeart/2016/7/layout/ChevronBlockProcess"/>
    <dgm:cxn modelId="{450AEAC6-CDCC-435A-8FCE-5D52E9BE00A1}" type="presParOf" srcId="{E9DD973B-61FB-45FE-AF6A-9D5162DDB2B5}" destId="{3106420E-FCD2-461A-93FF-3D52D72B6E00}" srcOrd="0" destOrd="0" presId="urn:microsoft.com/office/officeart/2016/7/layout/ChevronBlockProcess"/>
    <dgm:cxn modelId="{643E30A6-15FC-4049-8681-7CDE4AAA9B8B}" type="presParOf" srcId="{3106420E-FCD2-461A-93FF-3D52D72B6E00}" destId="{F01A671B-4B4B-4FB3-BD47-E3577F152ED4}" srcOrd="0" destOrd="0" presId="urn:microsoft.com/office/officeart/2016/7/layout/ChevronBlockProcess"/>
    <dgm:cxn modelId="{2AB4E51A-A73A-4A92-B210-34FF3F651B2C}" type="presParOf" srcId="{3106420E-FCD2-461A-93FF-3D52D72B6E00}" destId="{37F0D633-BA41-482C-84F8-F223F1415917}" srcOrd="1" destOrd="0" presId="urn:microsoft.com/office/officeart/2016/7/layout/ChevronBlockProcess"/>
    <dgm:cxn modelId="{6E23E696-B964-48E8-A436-FC3DC955F91C}" type="presParOf" srcId="{E9DD973B-61FB-45FE-AF6A-9D5162DDB2B5}" destId="{49D75690-3FC2-48CA-9F46-1FCE68680F82}" srcOrd="1" destOrd="0" presId="urn:microsoft.com/office/officeart/2016/7/layout/ChevronBlockProcess"/>
    <dgm:cxn modelId="{C6B09F46-418D-45F3-A94C-073A4688B4C4}" type="presParOf" srcId="{E9DD973B-61FB-45FE-AF6A-9D5162DDB2B5}" destId="{8A06DC60-D304-4E28-9FC9-6860B3E313EB}" srcOrd="2" destOrd="0" presId="urn:microsoft.com/office/officeart/2016/7/layout/ChevronBlockProcess"/>
    <dgm:cxn modelId="{E7447E3E-816A-48FB-AF48-73EF3AF6477E}" type="presParOf" srcId="{8A06DC60-D304-4E28-9FC9-6860B3E313EB}" destId="{8F03A780-D344-440B-AAF2-312BA9777A25}" srcOrd="0" destOrd="0" presId="urn:microsoft.com/office/officeart/2016/7/layout/ChevronBlockProcess"/>
    <dgm:cxn modelId="{87A0D837-EEE2-41C6-AB6D-E6233BA39F64}" type="presParOf" srcId="{8A06DC60-D304-4E28-9FC9-6860B3E313EB}" destId="{5FDB4A4D-CACF-4503-807A-6768BC047687}" srcOrd="1" destOrd="0" presId="urn:microsoft.com/office/officeart/2016/7/layout/ChevronBlockProcess"/>
    <dgm:cxn modelId="{D722B827-3A05-4689-9B5D-BC64363F44C6}" type="presParOf" srcId="{E9DD973B-61FB-45FE-AF6A-9D5162DDB2B5}" destId="{E9484E10-9AA5-49FE-A75A-326DB66AFB5B}" srcOrd="3" destOrd="0" presId="urn:microsoft.com/office/officeart/2016/7/layout/ChevronBlockProcess"/>
    <dgm:cxn modelId="{E240B08B-C80C-4CA1-A6DB-E37DE88B68F2}" type="presParOf" srcId="{E9DD973B-61FB-45FE-AF6A-9D5162DDB2B5}" destId="{229CD63B-6F42-4FA9-A832-2D5D8ACF8267}" srcOrd="4" destOrd="0" presId="urn:microsoft.com/office/officeart/2016/7/layout/ChevronBlockProcess"/>
    <dgm:cxn modelId="{35F15B80-0FCB-43D3-B73E-62E4EE86DFB3}" type="presParOf" srcId="{229CD63B-6F42-4FA9-A832-2D5D8ACF8267}" destId="{A5389547-A6D9-416D-84AA-D2C562291786}" srcOrd="0" destOrd="0" presId="urn:microsoft.com/office/officeart/2016/7/layout/ChevronBlockProcess"/>
    <dgm:cxn modelId="{11D730C0-804B-43A5-A068-14C492F7CC23}" type="presParOf" srcId="{229CD63B-6F42-4FA9-A832-2D5D8ACF8267}" destId="{7856D5E6-CD4C-4A97-915F-6D9E7CC3C493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A671B-4B4B-4FB3-BD47-E3577F152ED4}">
      <dsp:nvSpPr>
        <dsp:cNvPr id="0" name=""/>
        <dsp:cNvSpPr/>
      </dsp:nvSpPr>
      <dsp:spPr>
        <a:xfrm>
          <a:off x="1950" y="870267"/>
          <a:ext cx="1815769" cy="54473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259" tIns="67259" rIns="67259" bIns="6725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Notice</a:t>
          </a:r>
        </a:p>
      </dsp:txBody>
      <dsp:txXfrm>
        <a:off x="165369" y="870267"/>
        <a:ext cx="1488931" cy="544730"/>
      </dsp:txXfrm>
    </dsp:sp>
    <dsp:sp modelId="{37F0D633-BA41-482C-84F8-F223F1415917}">
      <dsp:nvSpPr>
        <dsp:cNvPr id="0" name=""/>
        <dsp:cNvSpPr/>
      </dsp:nvSpPr>
      <dsp:spPr>
        <a:xfrm>
          <a:off x="1950" y="1414998"/>
          <a:ext cx="1652350" cy="20660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0572" tIns="130572" rIns="130572" bIns="26114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Notice the Effects</a:t>
          </a:r>
        </a:p>
      </dsp:txBody>
      <dsp:txXfrm>
        <a:off x="1950" y="1414998"/>
        <a:ext cx="1652350" cy="2066071"/>
      </dsp:txXfrm>
    </dsp:sp>
    <dsp:sp modelId="{8F03A780-D344-440B-AAF2-312BA9777A25}">
      <dsp:nvSpPr>
        <dsp:cNvPr id="0" name=""/>
        <dsp:cNvSpPr/>
      </dsp:nvSpPr>
      <dsp:spPr>
        <a:xfrm>
          <a:off x="1790733" y="870267"/>
          <a:ext cx="1815769" cy="54473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259" tIns="67259" rIns="67259" bIns="6725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Use</a:t>
          </a:r>
        </a:p>
      </dsp:txBody>
      <dsp:txXfrm>
        <a:off x="1954152" y="870267"/>
        <a:ext cx="1488931" cy="544730"/>
      </dsp:txXfrm>
    </dsp:sp>
    <dsp:sp modelId="{5FDB4A4D-CACF-4503-807A-6768BC047687}">
      <dsp:nvSpPr>
        <dsp:cNvPr id="0" name=""/>
        <dsp:cNvSpPr/>
      </dsp:nvSpPr>
      <dsp:spPr>
        <a:xfrm>
          <a:off x="1790733" y="1414998"/>
          <a:ext cx="1652350" cy="206607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0572" tIns="130572" rIns="130572" bIns="26114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 It Less</a:t>
          </a:r>
        </a:p>
      </dsp:txBody>
      <dsp:txXfrm>
        <a:off x="1790733" y="1414998"/>
        <a:ext cx="1652350" cy="2066071"/>
      </dsp:txXfrm>
    </dsp:sp>
    <dsp:sp modelId="{A5389547-A6D9-416D-84AA-D2C562291786}">
      <dsp:nvSpPr>
        <dsp:cNvPr id="0" name=""/>
        <dsp:cNvSpPr/>
      </dsp:nvSpPr>
      <dsp:spPr>
        <a:xfrm>
          <a:off x="3579517" y="870267"/>
          <a:ext cx="1815769" cy="544730"/>
        </a:xfrm>
        <a:prstGeom prst="chevron">
          <a:avLst>
            <a:gd name="adj" fmla="val 3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7259" tIns="67259" rIns="67259" bIns="6725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Take</a:t>
          </a:r>
        </a:p>
      </dsp:txBody>
      <dsp:txXfrm>
        <a:off x="3742936" y="870267"/>
        <a:ext cx="1488931" cy="544730"/>
      </dsp:txXfrm>
    </dsp:sp>
    <dsp:sp modelId="{7856D5E6-CD4C-4A97-915F-6D9E7CC3C493}">
      <dsp:nvSpPr>
        <dsp:cNvPr id="0" name=""/>
        <dsp:cNvSpPr/>
      </dsp:nvSpPr>
      <dsp:spPr>
        <a:xfrm>
          <a:off x="3579517" y="1414998"/>
          <a:ext cx="1652350" cy="206607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0572" tIns="130572" rIns="130572" bIns="261145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Take Control</a:t>
          </a:r>
        </a:p>
      </dsp:txBody>
      <dsp:txXfrm>
        <a:off x="3579517" y="1414998"/>
        <a:ext cx="1652350" cy="2066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5031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692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83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306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30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90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271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869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51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802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6/25/2025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67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6/25/2025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3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D7EC86-7CB9-431D-8AC3-8AAF0440B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4B9777F-B610-419B-9193-80306388F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!!Arc">
            <a:extLst>
              <a:ext uri="{FF2B5EF4-FFF2-40B4-BE49-F238E27FC236}">
                <a16:creationId xmlns:a16="http://schemas.microsoft.com/office/drawing/2014/main" id="{311F016A-A753-449B-9EA6-322199B7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C353C-5E86-471F-6F86-2663CD218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742" y="1124988"/>
            <a:ext cx="4425962" cy="2387600"/>
          </a:xfrm>
        </p:spPr>
        <p:txBody>
          <a:bodyPr>
            <a:normAutofit/>
          </a:bodyPr>
          <a:lstStyle/>
          <a:p>
            <a:pPr algn="l"/>
            <a:r>
              <a:rPr lang="en-IN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Mental Health</a:t>
            </a:r>
          </a:p>
        </p:txBody>
      </p:sp>
      <p:pic>
        <p:nvPicPr>
          <p:cNvPr id="4" name="Picture 3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0D3AA889-DD02-5E0D-AD14-DAE0D308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140" b="-2"/>
          <a:stretch>
            <a:fillRect/>
          </a:stretch>
        </p:blipFill>
        <p:spPr>
          <a:xfrm>
            <a:off x="5733768" y="-1"/>
            <a:ext cx="6458232" cy="6858001"/>
          </a:xfrm>
          <a:custGeom>
            <a:avLst/>
            <a:gdLst/>
            <a:ahLst/>
            <a:cxnLst/>
            <a:rect l="l" t="t" r="r" b="b"/>
            <a:pathLst>
              <a:path w="6458232" h="6858001">
                <a:moveTo>
                  <a:pt x="2209000" y="0"/>
                </a:moveTo>
                <a:lnTo>
                  <a:pt x="6458232" y="0"/>
                </a:lnTo>
                <a:lnTo>
                  <a:pt x="6458232" y="6858001"/>
                </a:lnTo>
                <a:lnTo>
                  <a:pt x="651045" y="6858001"/>
                </a:lnTo>
                <a:lnTo>
                  <a:pt x="635146" y="6830200"/>
                </a:lnTo>
                <a:cubicBezTo>
                  <a:pt x="230085" y="6080469"/>
                  <a:pt x="0" y="5221296"/>
                  <a:pt x="0" y="4308089"/>
                </a:cubicBezTo>
                <a:cubicBezTo>
                  <a:pt x="0" y="2572997"/>
                  <a:pt x="830606" y="1032965"/>
                  <a:pt x="2113832" y="68046"/>
                </a:cubicBezTo>
                <a:close/>
              </a:path>
            </a:pathLst>
          </a:custGeom>
        </p:spPr>
      </p:pic>
      <p:sp>
        <p:nvSpPr>
          <p:cNvPr id="15" name="!!Rectangle">
            <a:extLst>
              <a:ext uri="{FF2B5EF4-FFF2-40B4-BE49-F238E27FC236}">
                <a16:creationId xmlns:a16="http://schemas.microsoft.com/office/drawing/2014/main" id="{95106A28-883A-4993-BF9E-C403B81A8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4269" y="4274457"/>
            <a:ext cx="825256" cy="82525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!!Oval">
            <a:extLst>
              <a:ext uri="{FF2B5EF4-FFF2-40B4-BE49-F238E27FC236}">
                <a16:creationId xmlns:a16="http://schemas.microsoft.com/office/drawing/2014/main" id="{F5AE4E4F-9F4C-43ED-8299-9BD63B74E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CAE2F49-A3D4-7F36-3905-1F9A80D6441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25626" y="3428999"/>
            <a:ext cx="4425950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Emotional, psychological, and social well-being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Affects how we think, feel, and act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Crucial at every stage of life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5231A9-C94F-BCFF-474E-808D9E4462D9}"/>
              </a:ext>
            </a:extLst>
          </p:cNvPr>
          <p:cNvSpPr txBox="1"/>
          <p:nvPr/>
        </p:nvSpPr>
        <p:spPr>
          <a:xfrm>
            <a:off x="1406842" y="5733012"/>
            <a:ext cx="219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Amasis MT Pro Medium" panose="020F0502020204030204" pitchFamily="18" charset="0"/>
              </a:rPr>
              <a:t>- Damanveer Singh </a:t>
            </a:r>
          </a:p>
        </p:txBody>
      </p:sp>
    </p:spTree>
    <p:extLst>
      <p:ext uri="{BB962C8B-B14F-4D97-AF65-F5344CB8AC3E}">
        <p14:creationId xmlns:p14="http://schemas.microsoft.com/office/powerpoint/2010/main" val="202894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71D87-3B1F-CF18-C138-E821AB4BA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latin typeface="Amasis MT Pro Medium" panose="02040604050005020304" pitchFamily="18" charset="0"/>
              </a:rPr>
              <a:t>“Social Media is Harming Our Mental Health”</a:t>
            </a:r>
            <a:endParaRPr lang="en-IN" dirty="0">
              <a:solidFill>
                <a:srgbClr val="FFFFFF"/>
              </a:solidFill>
              <a:latin typeface="Amasis MT Pro Medium" panose="020406040500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AECB8E-40CC-2E47-878D-68C2A725A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588" y="1082146"/>
            <a:ext cx="6907212" cy="4604808"/>
          </a:xfr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66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6" name="Arc 2065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he 9 Biggest Problems New Social Media Marketers Face">
            <a:extLst>
              <a:ext uri="{FF2B5EF4-FFF2-40B4-BE49-F238E27FC236}">
                <a16:creationId xmlns:a16="http://schemas.microsoft.com/office/drawing/2014/main" id="{232413A4-459E-835C-EF82-B6CF4B4E73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>
            <a:fillRect/>
          </a:stretch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8" name="Rectangle 2067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9D1FD6D-2107-7756-4F48-03FE8A2AE8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261608" y="5148262"/>
            <a:ext cx="5257800" cy="17015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marL="0" marR="0" lvl="0" indent="0" fontAlgn="base">
              <a:spcAft>
                <a:spcPct val="0"/>
              </a:spcAft>
              <a:buClrTx/>
              <a:buSzTx/>
              <a:tabLst/>
            </a:pPr>
            <a:r>
              <a:rPr lang="en-US" alt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Privacy issues</a:t>
            </a:r>
            <a:endParaRPr kumimoji="0" lang="en-US" altLang="en-US" sz="3100" b="0" i="0" u="none" strike="noStrike" kern="1200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  <a:ea typeface="+mj-ea"/>
              <a:cs typeface="+mj-cs"/>
            </a:endParaRPr>
          </a:p>
          <a:p>
            <a:pPr marL="0" marR="0" lvl="0" indent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31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Rise in anxiety and depression</a:t>
            </a:r>
          </a:p>
          <a:p>
            <a:pPr marL="0" marR="0" lvl="0" indent="0" fontAlgn="base">
              <a:spcAft>
                <a:spcPct val="0"/>
              </a:spcAft>
              <a:buClrTx/>
              <a:buSzTx/>
              <a:tabLst/>
            </a:pPr>
            <a:r>
              <a:rPr kumimoji="0" lang="en-US" altLang="en-US" sz="3100" b="0" i="0" u="none" strike="noStrike" kern="1200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Disrupted sleep patterns</a:t>
            </a:r>
          </a:p>
        </p:txBody>
      </p:sp>
    </p:spTree>
    <p:extLst>
      <p:ext uri="{BB962C8B-B14F-4D97-AF65-F5344CB8AC3E}">
        <p14:creationId xmlns:p14="http://schemas.microsoft.com/office/powerpoint/2010/main" val="298334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!!Rectangle">
            <a:extLst>
              <a:ext uri="{FF2B5EF4-FFF2-40B4-BE49-F238E27FC236}">
                <a16:creationId xmlns:a16="http://schemas.microsoft.com/office/drawing/2014/main" id="{D3F3A98B-FC65-4638-942D-043D90701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Content Placeholder 13" descr="A hand holding a cell phone&#10;&#10;AI-generated content may be incorrect.">
            <a:extLst>
              <a:ext uri="{FF2B5EF4-FFF2-40B4-BE49-F238E27FC236}">
                <a16:creationId xmlns:a16="http://schemas.microsoft.com/office/drawing/2014/main" id="{65ABB11F-EFFD-D4D2-A74B-78BBB28D1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Arc 20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E4059F-081A-FBB9-12E1-6677FB9D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4586" y="1637700"/>
            <a:ext cx="3005924" cy="258246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Solutio</a:t>
            </a:r>
            <a:r>
              <a:rPr lang="en-US" sz="48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 </a:t>
            </a:r>
            <a:r>
              <a:rPr lang="en-US" sz="4800" b="1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!</a:t>
            </a:r>
            <a:endParaRPr lang="en-US" sz="48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D0D31F5E-D171-B3F4-27DB-881A62E44C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239" y="1369399"/>
            <a:ext cx="4619938" cy="18344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masis MT Pro Black" panose="02040A04050005020304" pitchFamily="18" charset="0"/>
              </a:rPr>
              <a:t>Set screen time boundaries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masis MT Pro Black" panose="02040A04050005020304" pitchFamily="18" charset="0"/>
              </a:rPr>
              <a:t>Follow positive content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masis MT Pro Black" panose="02040A04050005020304" pitchFamily="18" charset="0"/>
              </a:rPr>
              <a:t>Take regular digital breaks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3271E-7FD0-D29B-CFC4-5115EFC178E5}"/>
              </a:ext>
            </a:extLst>
          </p:cNvPr>
          <p:cNvSpPr txBox="1"/>
          <p:nvPr/>
        </p:nvSpPr>
        <p:spPr>
          <a:xfrm>
            <a:off x="1195753" y="3898760"/>
            <a:ext cx="269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/>
              <a:t>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7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B2155-8239-C332-928A-EAB59D224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5709" r="-1" b="-1"/>
          <a:stretch>
            <a:fillRect/>
          </a:stretch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EF86BFA-9133-4F6B-98BE-1CBB87EB6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666683"/>
            <a:ext cx="12188952" cy="3191317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50A303-CDF1-CED9-A255-C1BBCC5C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0" y="4978620"/>
            <a:ext cx="5257800" cy="16291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100" b="1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Screen Time Management</a:t>
            </a:r>
            <a:br>
              <a:rPr lang="en-US" sz="2100" b="1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br>
              <a:rPr lang="en-US" sz="21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1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</a:t>
            </a:r>
            <a:r>
              <a:rPr lang="en-US" sz="24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Set Daily Limits </a:t>
            </a:r>
            <a:br>
              <a:rPr lang="en-US" sz="24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-Designate “Phone-Free” Hours </a:t>
            </a:r>
            <a:br>
              <a:rPr lang="en-US" sz="24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US" sz="2400" kern="1200" dirty="0">
                <a:solidFill>
                  <a:schemeClr val="tx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-Use Tracking Apps</a:t>
            </a:r>
            <a:endParaRPr lang="en-US" sz="2100" kern="1200" dirty="0">
              <a:solidFill>
                <a:schemeClr val="tx1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2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4" name="Freeform: Shape 5153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56" name="Arc 5155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58" name="Rectangle 5157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60" name="Arc 5159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479058-814F-67C7-B3E8-21B068561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tx1"/>
                </a:solidFill>
                <a:latin typeface="Calisto MT" panose="02040603050505030304" pitchFamily="18" charset="0"/>
              </a:rPr>
              <a:t>Mindful Content Consumption</a:t>
            </a:r>
            <a:endParaRPr lang="en-US" sz="6000" kern="1200" dirty="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66579B-8693-16BD-9074-944641EA4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17732" y="3800209"/>
            <a:ext cx="5130798" cy="230702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2800" kern="1200" dirty="0">
                <a:solidFill>
                  <a:schemeClr val="tx1"/>
                </a:solidFill>
                <a:latin typeface="Calisto MT" panose="02040603050505030304" pitchFamily="18" charset="0"/>
              </a:rPr>
              <a:t>Follow Positive Accounts</a:t>
            </a:r>
            <a:br>
              <a:rPr lang="en-US" sz="2800" kern="1200" dirty="0">
                <a:solidFill>
                  <a:schemeClr val="tx1"/>
                </a:solidFill>
                <a:latin typeface="Calisto MT" panose="02040603050505030304" pitchFamily="18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Calisto MT" panose="02040603050505030304" pitchFamily="18" charset="0"/>
              </a:rPr>
              <a:t>-Mute or Unfollow Toxic Pages </a:t>
            </a:r>
            <a:br>
              <a:rPr lang="en-US" sz="2800" kern="1200" dirty="0">
                <a:solidFill>
                  <a:schemeClr val="tx1"/>
                </a:solidFill>
                <a:latin typeface="Calisto MT" panose="02040603050505030304" pitchFamily="18" charset="0"/>
              </a:rPr>
            </a:br>
            <a:r>
              <a:rPr lang="en-US" sz="2800" kern="1200" dirty="0">
                <a:solidFill>
                  <a:schemeClr val="tx1"/>
                </a:solidFill>
                <a:latin typeface="Calisto MT" panose="02040603050505030304" pitchFamily="18" charset="0"/>
              </a:rPr>
              <a:t>-Engage Intentionally</a:t>
            </a:r>
          </a:p>
        </p:txBody>
      </p:sp>
      <p:pic>
        <p:nvPicPr>
          <p:cNvPr id="5122" name="Picture 2" descr="Portrait of happy guy young positive smiling man using, looking at screen  of his cell mobile phone | Premium Photo">
            <a:extLst>
              <a:ext uri="{FF2B5EF4-FFF2-40B4-BE49-F238E27FC236}">
                <a16:creationId xmlns:a16="http://schemas.microsoft.com/office/drawing/2014/main" id="{62D092A6-4FC3-9A96-B7F6-7ACEBBB338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>
            <a:fillRect/>
          </a:stretch>
        </p:blipFill>
        <p:spPr bwMode="auto">
          <a:xfrm>
            <a:off x="-1" y="1446963"/>
            <a:ext cx="6448799" cy="362746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62" name="Oval 5161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647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56446C-9634-6270-93DA-3EA3C275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7075"/>
            <a:ext cx="51205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Digital Detox &amp; Real-Life Activities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A4FE33-8AD6-3F03-547E-0B6151620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1" y="1825625"/>
            <a:ext cx="5092194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Take Regular Breaks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Replace Screen Time with Hobbies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Reconnect Offline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10" descr="A person sitting in a grass field&#10;&#10;AI-generated content may be incorrect.">
            <a:extLst>
              <a:ext uri="{FF2B5EF4-FFF2-40B4-BE49-F238E27FC236}">
                <a16:creationId xmlns:a16="http://schemas.microsoft.com/office/drawing/2014/main" id="{6292FEF9-17B0-68B0-22E9-C3F7FE61B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9" r="19077" b="-1"/>
          <a:stretch>
            <a:fillRect/>
          </a:stretch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person lying on grass&#10;&#10;AI-generated content may be incorrect.">
            <a:extLst>
              <a:ext uri="{FF2B5EF4-FFF2-40B4-BE49-F238E27FC236}">
                <a16:creationId xmlns:a16="http://schemas.microsoft.com/office/drawing/2014/main" id="{437E9739-C362-3AB4-7664-3EA2072E24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1" r="19897" b="-1"/>
          <a:stretch>
            <a:fillRect/>
          </a:stretch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1786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DA7759-3209-4FE2-96D1-4EEDD81E9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94433" y="2"/>
            <a:ext cx="849328" cy="357668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1460DAD-8769-4C9F-9C8C-BB0443909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3536" y="5717905"/>
            <a:ext cx="1771609" cy="1140095"/>
          </a:xfrm>
          <a:custGeom>
            <a:avLst/>
            <a:gdLst/>
            <a:ahLst/>
            <a:cxnLst/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29B161DF-E457-41D5-83AD-378B43003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290A35-F29A-69FE-71A6-B50CC1745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Take small steps </a:t>
            </a:r>
            <a:b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 group of people sitting at a table&#10;&#10;AI-generated content may be incorrect.">
            <a:extLst>
              <a:ext uri="{FF2B5EF4-FFF2-40B4-BE49-F238E27FC236}">
                <a16:creationId xmlns:a16="http://schemas.microsoft.com/office/drawing/2014/main" id="{BA8B1AD8-7AA1-E9F2-A476-2189861EE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2639"/>
          <a:stretch>
            <a:fillRect/>
          </a:stretch>
        </p:blipFill>
        <p:spPr>
          <a:xfrm>
            <a:off x="643466" y="579155"/>
            <a:ext cx="5130797" cy="2642068"/>
          </a:xfrm>
          <a:custGeom>
            <a:avLst/>
            <a:gdLst/>
            <a:ahLst/>
            <a:cxnLst/>
            <a:rect l="l" t="t" r="r" b="b"/>
            <a:pathLst>
              <a:path w="4252881" h="4252881">
                <a:moveTo>
                  <a:pt x="95137" y="0"/>
                </a:moveTo>
                <a:lnTo>
                  <a:pt x="4157744" y="0"/>
                </a:lnTo>
                <a:cubicBezTo>
                  <a:pt x="4210287" y="0"/>
                  <a:pt x="4252881" y="42594"/>
                  <a:pt x="4252881" y="95137"/>
                </a:cubicBezTo>
                <a:lnTo>
                  <a:pt x="4252881" y="4157744"/>
                </a:lnTo>
                <a:cubicBezTo>
                  <a:pt x="4252881" y="4210287"/>
                  <a:pt x="4210287" y="4252881"/>
                  <a:pt x="4157744" y="4252881"/>
                </a:cubicBezTo>
                <a:lnTo>
                  <a:pt x="95137" y="4252881"/>
                </a:lnTo>
                <a:cubicBezTo>
                  <a:pt x="42594" y="4252881"/>
                  <a:pt x="0" y="4210287"/>
                  <a:pt x="0" y="4157744"/>
                </a:cubicBezTo>
                <a:lnTo>
                  <a:pt x="0" y="95137"/>
                </a:lnTo>
                <a:cubicBezTo>
                  <a:pt x="0" y="42594"/>
                  <a:pt x="42594" y="0"/>
                  <a:pt x="95137" y="0"/>
                </a:cubicBezTo>
                <a:close/>
              </a:path>
            </a:pathLst>
          </a:custGeom>
        </p:spPr>
      </p:pic>
      <p:pic>
        <p:nvPicPr>
          <p:cNvPr id="8" name="Picture 7" descr="A person with their hands on their face surrounded by many cell phones&#10;&#10;AI-generated content may be incorrect.">
            <a:extLst>
              <a:ext uri="{FF2B5EF4-FFF2-40B4-BE49-F238E27FC236}">
                <a16:creationId xmlns:a16="http://schemas.microsoft.com/office/drawing/2014/main" id="{4C565411-85DC-81CB-0958-235E325E2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" r="2" b="6860"/>
          <a:stretch>
            <a:fillRect/>
          </a:stretch>
        </p:blipFill>
        <p:spPr>
          <a:xfrm>
            <a:off x="671966" y="3543301"/>
            <a:ext cx="5102297" cy="264206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07D50C9-F568-423A-A839-B49874A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9499" y="4590068"/>
            <a:ext cx="624734" cy="62473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5" name="Text Placeholder 3">
            <a:extLst>
              <a:ext uri="{FF2B5EF4-FFF2-40B4-BE49-F238E27FC236}">
                <a16:creationId xmlns:a16="http://schemas.microsoft.com/office/drawing/2014/main" id="{7E23AC2A-32A5-A3D4-B57E-4E1A1D1D0B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3479761"/>
              </p:ext>
            </p:extLst>
          </p:nvPr>
        </p:nvGraphicFramePr>
        <p:xfrm>
          <a:off x="6151294" y="1946684"/>
          <a:ext cx="539723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712811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129</Words>
  <Application>Microsoft Office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ADLaM Display</vt:lpstr>
      <vt:lpstr>Amasis MT Pro Black</vt:lpstr>
      <vt:lpstr>Amasis MT Pro Medium</vt:lpstr>
      <vt:lpstr>Arial</vt:lpstr>
      <vt:lpstr>Avenir Next LT Pro</vt:lpstr>
      <vt:lpstr>Calibri</vt:lpstr>
      <vt:lpstr>Calisto MT</vt:lpstr>
      <vt:lpstr>Tw Cen MT</vt:lpstr>
      <vt:lpstr>ShapesVTI</vt:lpstr>
      <vt:lpstr>Mental Health</vt:lpstr>
      <vt:lpstr>“Social Media is Harming Our Mental Health”</vt:lpstr>
      <vt:lpstr>Privacy issues Rise in anxiety and depression Disrupted sleep patterns</vt:lpstr>
      <vt:lpstr>Solution !</vt:lpstr>
      <vt:lpstr>Screen Time Management  -Set Daily Limits  -Designate “Phone-Free” Hours  -Use Tracking Apps</vt:lpstr>
      <vt:lpstr>Mindful Content Consumption</vt:lpstr>
      <vt:lpstr>Digital Detox &amp; Real-Life Activities</vt:lpstr>
      <vt:lpstr>Take small steps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damanveer..</dc:creator>
  <cp:lastModifiedBy>damanveer..</cp:lastModifiedBy>
  <cp:revision>1</cp:revision>
  <dcterms:created xsi:type="dcterms:W3CDTF">2025-06-26T04:57:46Z</dcterms:created>
  <dcterms:modified xsi:type="dcterms:W3CDTF">2025-06-26T06:10:24Z</dcterms:modified>
</cp:coreProperties>
</file>